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นวัตกรรมโรงเรียนบ้านใหม่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สื่อนำเสนอตัวอย่าง (ข้อมูลทดสอบ)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โครงการอ่านคล่อง เขียนคล่อง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กิจกรรมอ่านวันละ 15 นาที</a:t>
            </a:r>
          </a:p>
          <a:p>
            <a:r>
              <a:t>สมุดบันทึกการอ่าน</a:t>
            </a:r>
          </a:p>
          <a:p>
            <a:r>
              <a:t>ผลการดำเนินงาน (ตัวอย่าง)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